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ihånds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ånds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77079A-76AE-4C16-9269-17CB50833BF8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2A0B4-6EB7-4A8D-A0E6-F0439B24C8BA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ånds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ånds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utmaritime.n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568952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SEUT Maritime AS</a:t>
            </a:r>
            <a:br>
              <a:rPr lang="en-US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8712968" cy="625624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Office phone: +47 693 45 060  |  Cell: + 47 936 67 387 |  E- mail: torbjorn@seutmaritime.no | Web: </a:t>
            </a:r>
            <a:r>
              <a:rPr lang="en-US" sz="1600" u="sng" dirty="0" err="1">
                <a:hlinkClick r:id="rId2"/>
              </a:rPr>
              <a:t>seutmaritime.no</a:t>
            </a:r>
            <a:r>
              <a:rPr lang="en-US" sz="1600" dirty="0"/>
              <a:t>  | </a:t>
            </a:r>
            <a:r>
              <a:rPr lang="en-US" sz="1600" dirty="0" err="1"/>
              <a:t>Sørkilen</a:t>
            </a:r>
            <a:r>
              <a:rPr lang="en-US" sz="1600" dirty="0"/>
              <a:t> 8 |  1621 </a:t>
            </a:r>
            <a:r>
              <a:rPr lang="en-US" sz="1600" dirty="0" err="1"/>
              <a:t>Fredrikstad</a:t>
            </a:r>
            <a:r>
              <a:rPr lang="en-US" sz="1600" dirty="0"/>
              <a:t> |   Norway  | </a:t>
            </a:r>
            <a:endParaRPr lang="nb-NO" sz="1600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Autofit/>
          </a:bodyPr>
          <a:lstStyle/>
          <a:p>
            <a:r>
              <a:rPr lang="en-GB" sz="3200" dirty="0" smtClean="0"/>
              <a:t>We produce ca 2000pcs valves pr. year with help our CNC centres and skilled craftsmen.</a:t>
            </a:r>
            <a:endParaRPr lang="en-GB" sz="3200" dirty="0"/>
          </a:p>
        </p:txBody>
      </p:sp>
      <p:pic>
        <p:nvPicPr>
          <p:cNvPr id="7" name="Plassholder for innhold 6" descr="Verksted 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4040188" cy="3845720"/>
          </a:xfrm>
        </p:spPr>
      </p:pic>
      <p:pic>
        <p:nvPicPr>
          <p:cNvPr id="10" name="Plassholder for innhold 9" descr="Verksted 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9067" y="2514600"/>
            <a:ext cx="3953691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Plassholder for innhold 4" descr="Verksted 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Seut</a:t>
            </a:r>
            <a:r>
              <a:rPr lang="en-GB" dirty="0" smtClean="0"/>
              <a:t> Maritime  AS.</a:t>
            </a:r>
          </a:p>
          <a:p>
            <a:r>
              <a:rPr lang="en-GB" dirty="0" smtClean="0"/>
              <a:t>We are located in central and up to date facilities in </a:t>
            </a:r>
            <a:r>
              <a:rPr lang="en-GB" dirty="0" err="1" smtClean="0"/>
              <a:t>Fredrikstad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Together with our </a:t>
            </a:r>
            <a:r>
              <a:rPr lang="en-GB" dirty="0" err="1" smtClean="0"/>
              <a:t>Engineerng</a:t>
            </a:r>
            <a:r>
              <a:rPr lang="en-GB" dirty="0" smtClean="0"/>
              <a:t> Company SAVEMA Engineering as.</a:t>
            </a:r>
          </a:p>
          <a:p>
            <a:r>
              <a:rPr lang="en-GB" dirty="0" smtClean="0"/>
              <a:t>Our workshop are placed in ground </a:t>
            </a:r>
            <a:r>
              <a:rPr lang="en-GB" noProof="1" smtClean="0"/>
              <a:t>flor</a:t>
            </a:r>
            <a:r>
              <a:rPr lang="en-GB" dirty="0" smtClean="0"/>
              <a:t> with very good internal and external accessibility.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Blind </a:t>
            </a:r>
            <a:r>
              <a:rPr lang="nb-NO" dirty="0" err="1" smtClean="0"/>
              <a:t>valves</a:t>
            </a:r>
            <a:r>
              <a:rPr lang="nb-NO" dirty="0" smtClean="0"/>
              <a:t> SA2 - SA3 - SA4</a:t>
            </a:r>
            <a:endParaRPr lang="nb-NO" dirty="0"/>
          </a:p>
        </p:txBody>
      </p:sp>
      <p:pic>
        <p:nvPicPr>
          <p:cNvPr id="5" name="Plassholder for innhold 4" descr="Stor ventil 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1728192" cy="2163669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104456" cy="4434840"/>
          </a:xfrm>
        </p:spPr>
        <p:txBody>
          <a:bodyPr/>
          <a:lstStyle/>
          <a:p>
            <a:r>
              <a:rPr lang="en-GB" dirty="0" smtClean="0"/>
              <a:t>We manufacture valves in:</a:t>
            </a:r>
          </a:p>
          <a:p>
            <a:r>
              <a:rPr lang="en-GB" dirty="0" smtClean="0"/>
              <a:t>A-216 WCB(Carbon steel SA-2). </a:t>
            </a:r>
          </a:p>
          <a:p>
            <a:r>
              <a:rPr lang="en-GB" dirty="0" smtClean="0"/>
              <a:t>AISI 317L(Stainless SA-3)</a:t>
            </a:r>
          </a:p>
          <a:p>
            <a:r>
              <a:rPr lang="en-GB" dirty="0" smtClean="0"/>
              <a:t>In SA-4(SA-2 house and AISI 316L inserts).</a:t>
            </a:r>
          </a:p>
          <a:p>
            <a:r>
              <a:rPr lang="en-GB" dirty="0" smtClean="0"/>
              <a:t>From DN50(2”) to DN750(30”).</a:t>
            </a:r>
            <a:endParaRPr lang="en-GB" dirty="0"/>
          </a:p>
        </p:txBody>
      </p:sp>
      <p:pic>
        <p:nvPicPr>
          <p:cNvPr id="1026" name="Picture 2" descr="C:\SEUT gamle filer\SEUT backup\02 Bilder\25-Blindflensventil-farg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3056"/>
            <a:ext cx="1823708" cy="227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CNC Milling Centre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Centre can machine/mill/drill and thread, from DN50 to DN500 PN25 with great accuracy and speed.</a:t>
            </a:r>
            <a:endParaRPr lang="en-GB" dirty="0"/>
          </a:p>
        </p:txBody>
      </p:sp>
      <p:pic>
        <p:nvPicPr>
          <p:cNvPr id="5" name="Plassholder for bilde 4" descr="Verksted 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Office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Our office are located in 2. floor with online to our CNC  machines  regarding programming  and supervision. </a:t>
            </a:r>
            <a:endParaRPr lang="en-GB" dirty="0"/>
          </a:p>
        </p:txBody>
      </p:sp>
      <p:pic>
        <p:nvPicPr>
          <p:cNvPr id="5" name="Plassholder for bilde 4" descr="Verksted 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22240" cy="1582621"/>
          </a:xfrm>
        </p:spPr>
        <p:txBody>
          <a:bodyPr/>
          <a:lstStyle/>
          <a:p>
            <a:r>
              <a:rPr lang="en-GB" dirty="0" smtClean="0"/>
              <a:t>Our Managing Director</a:t>
            </a:r>
            <a:br>
              <a:rPr lang="en-GB" dirty="0" smtClean="0"/>
            </a:br>
            <a:r>
              <a:rPr lang="en-GB" dirty="0" err="1" smtClean="0"/>
              <a:t>Torbjørn</a:t>
            </a:r>
            <a:r>
              <a:rPr lang="en-GB" dirty="0" smtClean="0"/>
              <a:t> </a:t>
            </a:r>
            <a:r>
              <a:rPr lang="en-GB" dirty="0" err="1" smtClean="0"/>
              <a:t>Kjelvik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He have over 40-years experience from skip and offshore equipment.</a:t>
            </a:r>
          </a:p>
          <a:p>
            <a:endParaRPr lang="en-GB" dirty="0"/>
          </a:p>
        </p:txBody>
      </p:sp>
      <p:pic>
        <p:nvPicPr>
          <p:cNvPr id="5" name="Plassholder for bilde 4" descr="TK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Technical Department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Take care of all technical changes and updates for Production and Costumers.</a:t>
            </a:r>
            <a:endParaRPr lang="en-GB" dirty="0"/>
          </a:p>
        </p:txBody>
      </p:sp>
      <p:pic>
        <p:nvPicPr>
          <p:cNvPr id="5" name="Plassholder for bilde 4" descr="MM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8" r="107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Workshop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Our experienced crafts men also use manual milling machines where that will be rational i.e. small series and special requirements.</a:t>
            </a:r>
            <a:endParaRPr lang="en-GB" dirty="0"/>
          </a:p>
        </p:txBody>
      </p:sp>
      <p:pic>
        <p:nvPicPr>
          <p:cNvPr id="7" name="Plassholder for bilde 6" descr="Verksted 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512168"/>
          </a:xfrm>
        </p:spPr>
        <p:txBody>
          <a:bodyPr/>
          <a:lstStyle/>
          <a:p>
            <a:r>
              <a:rPr lang="en-GB" sz="2300" dirty="0" smtClean="0">
                <a:latin typeface="+mj-lt"/>
              </a:rPr>
              <a:t>Cutting raw material goes automatically in our programmable cutting machine.</a:t>
            </a:r>
            <a:endParaRPr lang="en-GB" sz="2300" dirty="0">
              <a:latin typeface="+mj-lt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572000" y="1124744"/>
            <a:ext cx="4248471" cy="1512167"/>
          </a:xfrm>
        </p:spPr>
        <p:txBody>
          <a:bodyPr>
            <a:noAutofit/>
          </a:bodyPr>
          <a:lstStyle/>
          <a:p>
            <a:r>
              <a:rPr lang="en-GB" sz="2300" dirty="0" smtClean="0">
                <a:latin typeface="+mj-lt"/>
              </a:rPr>
              <a:t>We deliver </a:t>
            </a:r>
            <a:r>
              <a:rPr lang="en-GB" sz="2300" dirty="0" err="1" smtClean="0">
                <a:latin typeface="+mj-lt"/>
              </a:rPr>
              <a:t>valves&amp;spare</a:t>
            </a:r>
            <a:r>
              <a:rPr lang="en-GB" sz="2300" dirty="0" smtClean="0">
                <a:latin typeface="+mj-lt"/>
              </a:rPr>
              <a:t> parts with our own transport to Sea and Airports in Norway, we have 24 hours Spare Parts delivery World Wide. </a:t>
            </a:r>
            <a:endParaRPr lang="en-GB" sz="2300" dirty="0">
              <a:latin typeface="+mj-lt"/>
            </a:endParaRPr>
          </a:p>
        </p:txBody>
      </p:sp>
      <p:pic>
        <p:nvPicPr>
          <p:cNvPr id="7" name="Plassholder for innhold 6" descr="Verksted 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Plassholder for innhold 7" descr="Verksted 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5817</TotalTime>
  <Words>237</Words>
  <Application>Microsoft Office PowerPoint</Application>
  <PresentationFormat>Skjermfremvisning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Flyt</vt:lpstr>
      <vt:lpstr>Welcome to SEUT Maritime AS </vt:lpstr>
      <vt:lpstr>Production </vt:lpstr>
      <vt:lpstr>Blind valves SA2 - SA3 - SA4</vt:lpstr>
      <vt:lpstr>Our CNC Milling Centre</vt:lpstr>
      <vt:lpstr>Office</vt:lpstr>
      <vt:lpstr>Our Managing Director Torbjørn Kjelvik</vt:lpstr>
      <vt:lpstr>Our Technical Department</vt:lpstr>
      <vt:lpstr>Workshop</vt:lpstr>
      <vt:lpstr>Lysbilde 9</vt:lpstr>
      <vt:lpstr>We produce ca 2000pcs valves pr. year with help our CNC centres and skilled craftsmen.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TORBJØRN KJELVIK</dc:creator>
  <cp:lastModifiedBy>TORBJØRN KJELVIK</cp:lastModifiedBy>
  <cp:revision>39</cp:revision>
  <dcterms:created xsi:type="dcterms:W3CDTF">2012-02-15T08:27:11Z</dcterms:created>
  <dcterms:modified xsi:type="dcterms:W3CDTF">2012-02-23T07:34:52Z</dcterms:modified>
</cp:coreProperties>
</file>